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36" userDrawn="1">
          <p15:clr>
            <a:srgbClr val="A4A3A4"/>
          </p15:clr>
        </p15:guide>
        <p15:guide id="2" pos="103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0025"/>
    <a:srgbClr val="A30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3E159-7AC7-44AA-81CF-A54A3C797742}" v="40" dt="2024-02-05T21:45:39.7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5" d="100"/>
          <a:sy n="35" d="100"/>
        </p:scale>
        <p:origin x="414" y="96"/>
      </p:cViewPr>
      <p:guideLst>
        <p:guide orient="horz" pos="6936"/>
        <p:guide pos="103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0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49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6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1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4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8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4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797B9-8C4A-4EFE-B1B8-09B7A9DA1BA7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E6F3-E91D-44A0-A617-D82B8A38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3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F5DE4A-04E9-17F9-2F5E-C53514945B2E}"/>
              </a:ext>
            </a:extLst>
          </p:cNvPr>
          <p:cNvSpPr/>
          <p:nvPr/>
        </p:nvSpPr>
        <p:spPr>
          <a:xfrm>
            <a:off x="0" y="0"/>
            <a:ext cx="32918400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Inter" panose="02000503000000020004" pitchFamily="50" charset="0"/>
              <a:ea typeface="Inter" panose="02000503000000020004" pitchFamily="50" charset="0"/>
              <a:cs typeface="Inter" panose="02000503000000020004" pitchFamily="50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DC04B-352D-F9AF-4CD4-5F6855843034}"/>
              </a:ext>
            </a:extLst>
          </p:cNvPr>
          <p:cNvSpPr txBox="1"/>
          <p:nvPr/>
        </p:nvSpPr>
        <p:spPr>
          <a:xfrm>
            <a:off x="8686800" y="457200"/>
            <a:ext cx="15544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chemeClr val="bg1"/>
                </a:solidFill>
                <a:latin typeface="Inter Extra Bold" panose="02000903000000020004" pitchFamily="50" charset="0"/>
                <a:ea typeface="Inter Extra Bold" panose="02000903000000020004" pitchFamily="50" charset="0"/>
                <a:cs typeface="Inter Extra Bold" panose="02000903000000020004" pitchFamily="50" charset="0"/>
              </a:rPr>
              <a:t>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1CB3DE-9114-CC11-98ED-6EFC5F226A27}"/>
              </a:ext>
            </a:extLst>
          </p:cNvPr>
          <p:cNvSpPr txBox="1"/>
          <p:nvPr/>
        </p:nvSpPr>
        <p:spPr>
          <a:xfrm>
            <a:off x="7917873" y="2011680"/>
            <a:ext cx="17082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Author names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Include University/Department/Affiliation as needed</a:t>
            </a:r>
          </a:p>
        </p:txBody>
      </p:sp>
      <p:pic>
        <p:nvPicPr>
          <p:cNvPr id="8" name="Picture 7" descr="A black and white logo&#10;&#10;Description automatically generated">
            <a:extLst>
              <a:ext uri="{FF2B5EF4-FFF2-40B4-BE49-F238E27FC236}">
                <a16:creationId xmlns:a16="http://schemas.microsoft.com/office/drawing/2014/main" id="{B756C82C-6B98-500C-25EB-0618438268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" y="777240"/>
            <a:ext cx="6400800" cy="256032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5CC187-864D-DACA-D50D-A203639626DE}"/>
              </a:ext>
            </a:extLst>
          </p:cNvPr>
          <p:cNvSpPr txBox="1"/>
          <p:nvPr/>
        </p:nvSpPr>
        <p:spPr>
          <a:xfrm>
            <a:off x="914400" y="571500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F5DCF8-2683-DCDC-A728-9726CAA9680B}"/>
              </a:ext>
            </a:extLst>
          </p:cNvPr>
          <p:cNvSpPr/>
          <p:nvPr/>
        </p:nvSpPr>
        <p:spPr>
          <a:xfrm>
            <a:off x="914398" y="4572000"/>
            <a:ext cx="8229600" cy="914400"/>
          </a:xfrm>
          <a:prstGeom prst="rect">
            <a:avLst/>
          </a:prstGeom>
          <a:solidFill>
            <a:srgbClr val="A30F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Introduction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AFCD55-B386-843A-AD7A-D8611CEF0466}"/>
              </a:ext>
            </a:extLst>
          </p:cNvPr>
          <p:cNvSpPr/>
          <p:nvPr/>
        </p:nvSpPr>
        <p:spPr>
          <a:xfrm>
            <a:off x="10058400" y="4550207"/>
            <a:ext cx="12801600" cy="914400"/>
          </a:xfrm>
          <a:prstGeom prst="rect">
            <a:avLst/>
          </a:prstGeom>
          <a:solidFill>
            <a:srgbClr val="A30F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0F3A2F-995F-DB48-31EA-5C943208936B}"/>
              </a:ext>
            </a:extLst>
          </p:cNvPr>
          <p:cNvSpPr/>
          <p:nvPr/>
        </p:nvSpPr>
        <p:spPr>
          <a:xfrm>
            <a:off x="10058399" y="13258800"/>
            <a:ext cx="12801599" cy="914400"/>
          </a:xfrm>
          <a:prstGeom prst="rect">
            <a:avLst/>
          </a:prstGeom>
          <a:solidFill>
            <a:srgbClr val="A30F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Results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CE38D9-CB4F-C8AD-F892-3CD186CCBEE4}"/>
              </a:ext>
            </a:extLst>
          </p:cNvPr>
          <p:cNvSpPr/>
          <p:nvPr/>
        </p:nvSpPr>
        <p:spPr>
          <a:xfrm>
            <a:off x="23774402" y="4572000"/>
            <a:ext cx="8229600" cy="914400"/>
          </a:xfrm>
          <a:prstGeom prst="rect">
            <a:avLst/>
          </a:prstGeom>
          <a:solidFill>
            <a:srgbClr val="A30F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Discussion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66326E-0B7F-1B5D-2299-4CC92BB37814}"/>
              </a:ext>
            </a:extLst>
          </p:cNvPr>
          <p:cNvSpPr/>
          <p:nvPr/>
        </p:nvSpPr>
        <p:spPr>
          <a:xfrm>
            <a:off x="23774402" y="17602200"/>
            <a:ext cx="8229600" cy="914400"/>
          </a:xfrm>
          <a:prstGeom prst="rect">
            <a:avLst/>
          </a:prstGeom>
          <a:solidFill>
            <a:srgbClr val="A30F3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References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D693D86-5C1E-3C52-7F45-7A24C300E8AF}"/>
              </a:ext>
            </a:extLst>
          </p:cNvPr>
          <p:cNvSpPr/>
          <p:nvPr/>
        </p:nvSpPr>
        <p:spPr>
          <a:xfrm>
            <a:off x="0" y="21488400"/>
            <a:ext cx="32918400" cy="457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7047B4-67B6-D4D1-3AB0-D62E89828F49}"/>
              </a:ext>
            </a:extLst>
          </p:cNvPr>
          <p:cNvSpPr txBox="1"/>
          <p:nvPr/>
        </p:nvSpPr>
        <p:spPr>
          <a:xfrm>
            <a:off x="23774402" y="571500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DC53C5-2604-E1FA-1FBB-242C2D0140CE}"/>
              </a:ext>
            </a:extLst>
          </p:cNvPr>
          <p:cNvSpPr txBox="1"/>
          <p:nvPr/>
        </p:nvSpPr>
        <p:spPr>
          <a:xfrm>
            <a:off x="10058399" y="5715000"/>
            <a:ext cx="1280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39D612-0F5D-96A6-CC58-AE6810AAA941}"/>
              </a:ext>
            </a:extLst>
          </p:cNvPr>
          <p:cNvSpPr txBox="1"/>
          <p:nvPr/>
        </p:nvSpPr>
        <p:spPr>
          <a:xfrm>
            <a:off x="10058399" y="14401800"/>
            <a:ext cx="12801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5AB328-C6DC-D44F-C900-32F5CB0CF2D0}"/>
              </a:ext>
            </a:extLst>
          </p:cNvPr>
          <p:cNvSpPr txBox="1"/>
          <p:nvPr/>
        </p:nvSpPr>
        <p:spPr>
          <a:xfrm>
            <a:off x="23774402" y="18745200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0322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69EDC98-A116-8726-F256-654374D4A1E4}"/>
              </a:ext>
            </a:extLst>
          </p:cNvPr>
          <p:cNvSpPr/>
          <p:nvPr/>
        </p:nvSpPr>
        <p:spPr>
          <a:xfrm>
            <a:off x="8641080" y="3657600"/>
            <a:ext cx="7543800" cy="1005840"/>
          </a:xfrm>
          <a:prstGeom prst="rect">
            <a:avLst/>
          </a:prstGeom>
          <a:solidFill>
            <a:srgbClr val="A30F32"/>
          </a:soli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9C236-D747-CD0D-9FAB-308E9C194D80}"/>
              </a:ext>
            </a:extLst>
          </p:cNvPr>
          <p:cNvSpPr txBox="1"/>
          <p:nvPr/>
        </p:nvSpPr>
        <p:spPr>
          <a:xfrm>
            <a:off x="9615055" y="457200"/>
            <a:ext cx="13688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latin typeface="Inter Extra Bold" panose="02000903000000020004" pitchFamily="50" charset="0"/>
                <a:ea typeface="Inter Extra Bold" panose="02000903000000020004" pitchFamily="50" charset="0"/>
                <a:cs typeface="Inter Extra Bold" panose="02000903000000020004" pitchFamily="50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0F5A0C-58CD-30D5-4B33-CEA7CEC6C071}"/>
              </a:ext>
            </a:extLst>
          </p:cNvPr>
          <p:cNvSpPr txBox="1"/>
          <p:nvPr/>
        </p:nvSpPr>
        <p:spPr>
          <a:xfrm>
            <a:off x="9282546" y="1828800"/>
            <a:ext cx="14353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Author name(s)</a:t>
            </a:r>
          </a:p>
          <a:p>
            <a:pPr algn="ctr"/>
            <a:r>
              <a:rPr lang="en-US" sz="4000" dirty="0"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Department, University, and/or Affiliation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450A-54C7-77A8-72DA-E0361BAADC7A}"/>
              </a:ext>
            </a:extLst>
          </p:cNvPr>
          <p:cNvSpPr/>
          <p:nvPr/>
        </p:nvSpPr>
        <p:spPr>
          <a:xfrm>
            <a:off x="548640" y="3657600"/>
            <a:ext cx="7543800" cy="1005840"/>
          </a:xfrm>
          <a:prstGeom prst="rect">
            <a:avLst/>
          </a:prstGeom>
          <a:solidFill>
            <a:srgbClr val="A30F32"/>
          </a:soli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Abstract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0536E-D325-5828-4C2E-561D49017AB4}"/>
              </a:ext>
            </a:extLst>
          </p:cNvPr>
          <p:cNvSpPr/>
          <p:nvPr/>
        </p:nvSpPr>
        <p:spPr>
          <a:xfrm>
            <a:off x="548640" y="10972800"/>
            <a:ext cx="7543800" cy="1005840"/>
          </a:xfrm>
          <a:prstGeom prst="rect">
            <a:avLst/>
          </a:prstGeom>
          <a:solidFill>
            <a:srgbClr val="A30F32"/>
          </a:soli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Introduction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4EA967-926D-E523-AC4C-FA152A99EB55}"/>
              </a:ext>
            </a:extLst>
          </p:cNvPr>
          <p:cNvSpPr/>
          <p:nvPr/>
        </p:nvSpPr>
        <p:spPr>
          <a:xfrm>
            <a:off x="16733520" y="3657600"/>
            <a:ext cx="7543800" cy="1005840"/>
          </a:xfrm>
          <a:prstGeom prst="rect">
            <a:avLst/>
          </a:prstGeom>
          <a:solidFill>
            <a:srgbClr val="A30F32"/>
          </a:soli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Results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74961E-18A0-8268-D697-1ED3048D332A}"/>
              </a:ext>
            </a:extLst>
          </p:cNvPr>
          <p:cNvSpPr/>
          <p:nvPr/>
        </p:nvSpPr>
        <p:spPr>
          <a:xfrm>
            <a:off x="24825960" y="3657600"/>
            <a:ext cx="7543800" cy="1005840"/>
          </a:xfrm>
          <a:prstGeom prst="rect">
            <a:avLst/>
          </a:prstGeom>
          <a:solidFill>
            <a:srgbClr val="A30F32"/>
          </a:soli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Discussion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14F259-DAEF-A097-BBE8-99E23FA643AE}"/>
              </a:ext>
            </a:extLst>
          </p:cNvPr>
          <p:cNvSpPr/>
          <p:nvPr/>
        </p:nvSpPr>
        <p:spPr>
          <a:xfrm>
            <a:off x="8641080" y="4663440"/>
            <a:ext cx="7543800" cy="16367760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C442DF-D836-C541-6FD3-371EBD2C5532}"/>
              </a:ext>
            </a:extLst>
          </p:cNvPr>
          <p:cNvSpPr/>
          <p:nvPr/>
        </p:nvSpPr>
        <p:spPr>
          <a:xfrm>
            <a:off x="548640" y="4663440"/>
            <a:ext cx="7543800" cy="5943600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0CDDFF-C553-99AA-F037-B0991916CEE9}"/>
              </a:ext>
            </a:extLst>
          </p:cNvPr>
          <p:cNvSpPr/>
          <p:nvPr/>
        </p:nvSpPr>
        <p:spPr>
          <a:xfrm>
            <a:off x="16733520" y="4663439"/>
            <a:ext cx="7543800" cy="16367759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EEACFC-4DF5-CA1E-46DB-0101F6F9655D}"/>
              </a:ext>
            </a:extLst>
          </p:cNvPr>
          <p:cNvSpPr/>
          <p:nvPr/>
        </p:nvSpPr>
        <p:spPr>
          <a:xfrm>
            <a:off x="24825960" y="4663440"/>
            <a:ext cx="7543800" cy="16367758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C9535D-B667-5243-BB5D-DD95AC641069}"/>
              </a:ext>
            </a:extLst>
          </p:cNvPr>
          <p:cNvSpPr/>
          <p:nvPr/>
        </p:nvSpPr>
        <p:spPr>
          <a:xfrm>
            <a:off x="548640" y="11978640"/>
            <a:ext cx="7543800" cy="9052560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pic>
        <p:nvPicPr>
          <p:cNvPr id="3" name="Picture 2" descr="A red and white letter with white zigzag lines on a black background&#10;&#10;Description automatically generated">
            <a:extLst>
              <a:ext uri="{FF2B5EF4-FFF2-40B4-BE49-F238E27FC236}">
                <a16:creationId xmlns:a16="http://schemas.microsoft.com/office/drawing/2014/main" id="{C140C6D6-72B7-7E7E-E5FD-7A12DC5CE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7467599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9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69EDC98-A116-8726-F256-654374D4A1E4}"/>
              </a:ext>
            </a:extLst>
          </p:cNvPr>
          <p:cNvSpPr/>
          <p:nvPr/>
        </p:nvSpPr>
        <p:spPr>
          <a:xfrm>
            <a:off x="8641080" y="3657600"/>
            <a:ext cx="7543800" cy="17373598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dirty="0">
                <a:solidFill>
                  <a:schemeClr val="tx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Methods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9C236-D747-CD0D-9FAB-308E9C194D80}"/>
              </a:ext>
            </a:extLst>
          </p:cNvPr>
          <p:cNvSpPr txBox="1"/>
          <p:nvPr/>
        </p:nvSpPr>
        <p:spPr>
          <a:xfrm>
            <a:off x="9615055" y="457200"/>
            <a:ext cx="13688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latin typeface="Inter Extra Bold" panose="02000903000000020004" pitchFamily="50" charset="0"/>
                <a:ea typeface="Inter Extra Bold" panose="02000903000000020004" pitchFamily="50" charset="0"/>
                <a:cs typeface="Inter Extra Bold" panose="02000903000000020004" pitchFamily="50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0F5A0C-58CD-30D5-4B33-CEA7CEC6C071}"/>
              </a:ext>
            </a:extLst>
          </p:cNvPr>
          <p:cNvSpPr txBox="1"/>
          <p:nvPr/>
        </p:nvSpPr>
        <p:spPr>
          <a:xfrm>
            <a:off x="9282546" y="1828800"/>
            <a:ext cx="14353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Author name(s)</a:t>
            </a:r>
          </a:p>
          <a:p>
            <a:pPr algn="ctr"/>
            <a:r>
              <a:rPr lang="en-US" sz="4000" dirty="0"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Department, University, and/or Affiliation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450A-54C7-77A8-72DA-E0361BAADC7A}"/>
              </a:ext>
            </a:extLst>
          </p:cNvPr>
          <p:cNvSpPr/>
          <p:nvPr/>
        </p:nvSpPr>
        <p:spPr>
          <a:xfrm>
            <a:off x="548640" y="3657600"/>
            <a:ext cx="7543800" cy="6949440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b="1" dirty="0">
                <a:solidFill>
                  <a:schemeClr val="tx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Abstract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0536E-D325-5828-4C2E-561D49017AB4}"/>
              </a:ext>
            </a:extLst>
          </p:cNvPr>
          <p:cNvSpPr/>
          <p:nvPr/>
        </p:nvSpPr>
        <p:spPr>
          <a:xfrm>
            <a:off x="548640" y="10972800"/>
            <a:ext cx="7543800" cy="10058396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dirty="0">
                <a:solidFill>
                  <a:schemeClr val="tx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Introduction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4EA967-926D-E523-AC4C-FA152A99EB55}"/>
              </a:ext>
            </a:extLst>
          </p:cNvPr>
          <p:cNvSpPr/>
          <p:nvPr/>
        </p:nvSpPr>
        <p:spPr>
          <a:xfrm>
            <a:off x="16733520" y="3657600"/>
            <a:ext cx="7543800" cy="17373598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dirty="0">
                <a:solidFill>
                  <a:schemeClr val="tx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Results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74961E-18A0-8268-D697-1ED3048D332A}"/>
              </a:ext>
            </a:extLst>
          </p:cNvPr>
          <p:cNvSpPr/>
          <p:nvPr/>
        </p:nvSpPr>
        <p:spPr>
          <a:xfrm>
            <a:off x="24825960" y="3657599"/>
            <a:ext cx="7543800" cy="17373597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dirty="0">
                <a:solidFill>
                  <a:schemeClr val="tx1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Discussion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14F259-DAEF-A097-BBE8-99E23FA643AE}"/>
              </a:ext>
            </a:extLst>
          </p:cNvPr>
          <p:cNvSpPr/>
          <p:nvPr/>
        </p:nvSpPr>
        <p:spPr>
          <a:xfrm>
            <a:off x="8641080" y="4663440"/>
            <a:ext cx="7543800" cy="1636776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0CDDFF-C553-99AA-F037-B0991916CEE9}"/>
              </a:ext>
            </a:extLst>
          </p:cNvPr>
          <p:cNvSpPr/>
          <p:nvPr/>
        </p:nvSpPr>
        <p:spPr>
          <a:xfrm>
            <a:off x="16733520" y="4663439"/>
            <a:ext cx="7543800" cy="1636775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EEACFC-4DF5-CA1E-46DB-0101F6F9655D}"/>
              </a:ext>
            </a:extLst>
          </p:cNvPr>
          <p:cNvSpPr/>
          <p:nvPr/>
        </p:nvSpPr>
        <p:spPr>
          <a:xfrm>
            <a:off x="24825960" y="4663440"/>
            <a:ext cx="7543800" cy="1636775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C9535D-B667-5243-BB5D-DD95AC641069}"/>
              </a:ext>
            </a:extLst>
          </p:cNvPr>
          <p:cNvSpPr/>
          <p:nvPr/>
        </p:nvSpPr>
        <p:spPr>
          <a:xfrm>
            <a:off x="548640" y="11978640"/>
            <a:ext cx="7543800" cy="905256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C442DF-D836-C541-6FD3-371EBD2C5532}"/>
              </a:ext>
            </a:extLst>
          </p:cNvPr>
          <p:cNvSpPr/>
          <p:nvPr/>
        </p:nvSpPr>
        <p:spPr>
          <a:xfrm>
            <a:off x="548640" y="4663440"/>
            <a:ext cx="7543800" cy="594360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pic>
        <p:nvPicPr>
          <p:cNvPr id="2" name="Picture 1" descr="A red and white letter with white zigzag lines on a black background&#10;&#10;Description automatically generated">
            <a:extLst>
              <a:ext uri="{FF2B5EF4-FFF2-40B4-BE49-F238E27FC236}">
                <a16:creationId xmlns:a16="http://schemas.microsoft.com/office/drawing/2014/main" id="{65BDAB3E-3A6E-BD22-A4FE-B7B8793CD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7467599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5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5B9C236-D747-CD0D-9FAB-308E9C194D80}"/>
              </a:ext>
            </a:extLst>
          </p:cNvPr>
          <p:cNvSpPr txBox="1"/>
          <p:nvPr/>
        </p:nvSpPr>
        <p:spPr>
          <a:xfrm>
            <a:off x="9615055" y="457200"/>
            <a:ext cx="13688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8B0025"/>
                </a:solidFill>
                <a:latin typeface="Inter Extra Bold" panose="02000903000000020004" pitchFamily="50" charset="0"/>
                <a:ea typeface="Inter Extra Bold" panose="02000903000000020004" pitchFamily="50" charset="0"/>
                <a:cs typeface="Inter Extra Bold" panose="02000903000000020004" pitchFamily="50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0F5A0C-58CD-30D5-4B33-CEA7CEC6C071}"/>
              </a:ext>
            </a:extLst>
          </p:cNvPr>
          <p:cNvSpPr txBox="1"/>
          <p:nvPr/>
        </p:nvSpPr>
        <p:spPr>
          <a:xfrm>
            <a:off x="9282546" y="1828800"/>
            <a:ext cx="14353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Author name(s)</a:t>
            </a:r>
          </a:p>
          <a:p>
            <a:pPr algn="ctr"/>
            <a:r>
              <a:rPr lang="en-US" sz="4000" dirty="0"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Department, University, and/or Affiliation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9EDC98-A116-8726-F256-654374D4A1E4}"/>
              </a:ext>
            </a:extLst>
          </p:cNvPr>
          <p:cNvSpPr/>
          <p:nvPr/>
        </p:nvSpPr>
        <p:spPr>
          <a:xfrm>
            <a:off x="548640" y="14630400"/>
            <a:ext cx="10972800" cy="6400799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dirty="0">
                <a:solidFill>
                  <a:srgbClr val="8B0025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14F259-DAEF-A097-BBE8-99E23FA643AE}"/>
              </a:ext>
            </a:extLst>
          </p:cNvPr>
          <p:cNvSpPr/>
          <p:nvPr/>
        </p:nvSpPr>
        <p:spPr>
          <a:xfrm>
            <a:off x="548640" y="15361920"/>
            <a:ext cx="10972800" cy="566927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4EA967-926D-E523-AC4C-FA152A99EB55}"/>
              </a:ext>
            </a:extLst>
          </p:cNvPr>
          <p:cNvSpPr/>
          <p:nvPr/>
        </p:nvSpPr>
        <p:spPr>
          <a:xfrm>
            <a:off x="11978640" y="3657600"/>
            <a:ext cx="20025359" cy="8458200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dirty="0">
                <a:solidFill>
                  <a:srgbClr val="8B0025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Results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0CDDFF-C553-99AA-F037-B0991916CEE9}"/>
              </a:ext>
            </a:extLst>
          </p:cNvPr>
          <p:cNvSpPr/>
          <p:nvPr/>
        </p:nvSpPr>
        <p:spPr>
          <a:xfrm>
            <a:off x="11978640" y="4389120"/>
            <a:ext cx="20025359" cy="772668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74961E-18A0-8268-D697-1ED3048D332A}"/>
              </a:ext>
            </a:extLst>
          </p:cNvPr>
          <p:cNvSpPr/>
          <p:nvPr/>
        </p:nvSpPr>
        <p:spPr>
          <a:xfrm>
            <a:off x="11978640" y="12573000"/>
            <a:ext cx="20025360" cy="8458200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dirty="0">
                <a:solidFill>
                  <a:srgbClr val="8B0025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Discussion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EEACFC-4DF5-CA1E-46DB-0101F6F9655D}"/>
              </a:ext>
            </a:extLst>
          </p:cNvPr>
          <p:cNvSpPr/>
          <p:nvPr/>
        </p:nvSpPr>
        <p:spPr>
          <a:xfrm>
            <a:off x="11978640" y="13304520"/>
            <a:ext cx="20025360" cy="772667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0536E-D325-5828-4C2E-561D49017AB4}"/>
              </a:ext>
            </a:extLst>
          </p:cNvPr>
          <p:cNvSpPr/>
          <p:nvPr/>
        </p:nvSpPr>
        <p:spPr>
          <a:xfrm>
            <a:off x="548640" y="8686800"/>
            <a:ext cx="10972800" cy="5486398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dirty="0">
                <a:solidFill>
                  <a:srgbClr val="8B0025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Introduction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C9535D-B667-5243-BB5D-DD95AC641069}"/>
              </a:ext>
            </a:extLst>
          </p:cNvPr>
          <p:cNvSpPr/>
          <p:nvPr/>
        </p:nvSpPr>
        <p:spPr>
          <a:xfrm>
            <a:off x="548640" y="9418320"/>
            <a:ext cx="10972800" cy="475487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450A-54C7-77A8-72DA-E0361BAADC7A}"/>
              </a:ext>
            </a:extLst>
          </p:cNvPr>
          <p:cNvSpPr/>
          <p:nvPr/>
        </p:nvSpPr>
        <p:spPr>
          <a:xfrm>
            <a:off x="548640" y="3657600"/>
            <a:ext cx="10972800" cy="4572000"/>
          </a:xfrm>
          <a:prstGeom prst="rect">
            <a:avLst/>
          </a:prstGeom>
          <a:noFill/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500" b="1" dirty="0">
                <a:solidFill>
                  <a:srgbClr val="8B0025"/>
                </a:solidFill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Abstract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C442DF-D836-C541-6FD3-371EBD2C5532}"/>
              </a:ext>
            </a:extLst>
          </p:cNvPr>
          <p:cNvSpPr/>
          <p:nvPr/>
        </p:nvSpPr>
        <p:spPr>
          <a:xfrm>
            <a:off x="548640" y="4389120"/>
            <a:ext cx="10972800" cy="384047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500" dirty="0">
                <a:solidFill>
                  <a:schemeClr val="tx1"/>
                </a:solidFill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pic>
        <p:nvPicPr>
          <p:cNvPr id="2" name="Picture 1" descr="A red and white letter with white zigzag lines on a black background&#10;&#10;Description automatically generated">
            <a:extLst>
              <a:ext uri="{FF2B5EF4-FFF2-40B4-BE49-F238E27FC236}">
                <a16:creationId xmlns:a16="http://schemas.microsoft.com/office/drawing/2014/main" id="{65BDAB3E-3A6E-BD22-A4FE-B7B8793CD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7467599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486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5B9C236-D747-CD0D-9FAB-308E9C194D80}"/>
              </a:ext>
            </a:extLst>
          </p:cNvPr>
          <p:cNvSpPr txBox="1"/>
          <p:nvPr/>
        </p:nvSpPr>
        <p:spPr>
          <a:xfrm>
            <a:off x="9615055" y="457200"/>
            <a:ext cx="136882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0" i="0" u="none" strike="noStrike" kern="1200" cap="none" spc="0" normalizeH="0" baseline="0" noProof="0" dirty="0">
                <a:ln>
                  <a:noFill/>
                </a:ln>
                <a:solidFill>
                  <a:srgbClr val="8B0025"/>
                </a:solidFill>
                <a:effectLst/>
                <a:uLnTx/>
                <a:uFillTx/>
                <a:latin typeface="Inter Extra Bold" panose="02000903000000020004" pitchFamily="50" charset="0"/>
                <a:ea typeface="Inter Extra Bold" panose="02000903000000020004" pitchFamily="50" charset="0"/>
                <a:cs typeface="Inter Extra Bold" panose="02000903000000020004" pitchFamily="50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0F5A0C-58CD-30D5-4B33-CEA7CEC6C071}"/>
              </a:ext>
            </a:extLst>
          </p:cNvPr>
          <p:cNvSpPr txBox="1"/>
          <p:nvPr/>
        </p:nvSpPr>
        <p:spPr>
          <a:xfrm>
            <a:off x="9282546" y="1828800"/>
            <a:ext cx="14353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Author name(s)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 Medium" panose="02000603000000020004" pitchFamily="50" charset="0"/>
                <a:ea typeface="Inter Medium" panose="02000603000000020004" pitchFamily="50" charset="0"/>
                <a:cs typeface="Inter Medium" panose="02000603000000020004" pitchFamily="50" charset="0"/>
              </a:rPr>
              <a:t>Department, University, and/or Affiliation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9EDC98-A116-8726-F256-654374D4A1E4}"/>
              </a:ext>
            </a:extLst>
          </p:cNvPr>
          <p:cNvSpPr/>
          <p:nvPr/>
        </p:nvSpPr>
        <p:spPr>
          <a:xfrm>
            <a:off x="548640" y="14630400"/>
            <a:ext cx="10972800" cy="6400799"/>
          </a:xfrm>
          <a:prstGeom prst="rect">
            <a:avLst/>
          </a:prstGeom>
          <a:gradFill>
            <a:gsLst>
              <a:gs pos="0">
                <a:srgbClr val="8B0025">
                  <a:tint val="66000"/>
                  <a:satMod val="160000"/>
                  <a:alpha val="50000"/>
                </a:srgbClr>
              </a:gs>
              <a:gs pos="50000">
                <a:srgbClr val="8B0025">
                  <a:tint val="44500"/>
                  <a:satMod val="160000"/>
                  <a:alpha val="40000"/>
                </a:srgbClr>
              </a:gs>
              <a:gs pos="100000">
                <a:srgbClr val="8B0025">
                  <a:tint val="23500"/>
                  <a:satMod val="160000"/>
                  <a:alpha val="0"/>
                </a:srgbClr>
              </a:gs>
            </a:gsLst>
            <a:lin ang="16200000" scaled="1"/>
          </a:gra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8B0025"/>
                </a:solidFill>
                <a:effectLst/>
                <a:uLnTx/>
                <a:uFillTx/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Methods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14F259-DAEF-A097-BBE8-99E23FA643AE}"/>
              </a:ext>
            </a:extLst>
          </p:cNvPr>
          <p:cNvSpPr/>
          <p:nvPr/>
        </p:nvSpPr>
        <p:spPr>
          <a:xfrm>
            <a:off x="548640" y="15361920"/>
            <a:ext cx="10972800" cy="566927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4EA967-926D-E523-AC4C-FA152A99EB55}"/>
              </a:ext>
            </a:extLst>
          </p:cNvPr>
          <p:cNvSpPr/>
          <p:nvPr/>
        </p:nvSpPr>
        <p:spPr>
          <a:xfrm>
            <a:off x="11978640" y="3657600"/>
            <a:ext cx="20025359" cy="8458200"/>
          </a:xfrm>
          <a:prstGeom prst="rect">
            <a:avLst/>
          </a:prstGeom>
          <a:gradFill>
            <a:gsLst>
              <a:gs pos="0">
                <a:srgbClr val="8B0025">
                  <a:tint val="66000"/>
                  <a:satMod val="160000"/>
                  <a:alpha val="50000"/>
                </a:srgbClr>
              </a:gs>
              <a:gs pos="50000">
                <a:srgbClr val="8B0025">
                  <a:tint val="44500"/>
                  <a:satMod val="160000"/>
                  <a:alpha val="40000"/>
                </a:srgbClr>
              </a:gs>
              <a:gs pos="100000">
                <a:srgbClr val="8B0025">
                  <a:tint val="23500"/>
                  <a:satMod val="160000"/>
                  <a:alpha val="0"/>
                </a:srgbClr>
              </a:gs>
            </a:gsLst>
            <a:lin ang="16200000" scaled="1"/>
          </a:gra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8B0025"/>
                </a:solidFill>
                <a:effectLst/>
                <a:uLnTx/>
                <a:uFillTx/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Results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0CDDFF-C553-99AA-F037-B0991916CEE9}"/>
              </a:ext>
            </a:extLst>
          </p:cNvPr>
          <p:cNvSpPr/>
          <p:nvPr/>
        </p:nvSpPr>
        <p:spPr>
          <a:xfrm>
            <a:off x="11978640" y="4389120"/>
            <a:ext cx="20025359" cy="772668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74961E-18A0-8268-D697-1ED3048D332A}"/>
              </a:ext>
            </a:extLst>
          </p:cNvPr>
          <p:cNvSpPr/>
          <p:nvPr/>
        </p:nvSpPr>
        <p:spPr>
          <a:xfrm>
            <a:off x="11978640" y="12573000"/>
            <a:ext cx="20025360" cy="8458200"/>
          </a:xfrm>
          <a:prstGeom prst="rect">
            <a:avLst/>
          </a:prstGeom>
          <a:gradFill>
            <a:gsLst>
              <a:gs pos="0">
                <a:srgbClr val="8B0025">
                  <a:tint val="66000"/>
                  <a:satMod val="160000"/>
                  <a:alpha val="50000"/>
                </a:srgbClr>
              </a:gs>
              <a:gs pos="50000">
                <a:srgbClr val="8B0025">
                  <a:tint val="44500"/>
                  <a:satMod val="160000"/>
                  <a:alpha val="40000"/>
                </a:srgbClr>
              </a:gs>
              <a:gs pos="100000">
                <a:srgbClr val="8B0025">
                  <a:tint val="23500"/>
                  <a:satMod val="160000"/>
                  <a:alpha val="0"/>
                </a:srgbClr>
              </a:gs>
            </a:gsLst>
            <a:lin ang="16200000" scaled="1"/>
          </a:gra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8B0025"/>
                </a:solidFill>
                <a:effectLst/>
                <a:uLnTx/>
                <a:uFillTx/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Discussion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EEACFC-4DF5-CA1E-46DB-0101F6F9655D}"/>
              </a:ext>
            </a:extLst>
          </p:cNvPr>
          <p:cNvSpPr/>
          <p:nvPr/>
        </p:nvSpPr>
        <p:spPr>
          <a:xfrm>
            <a:off x="11978640" y="13304520"/>
            <a:ext cx="20025360" cy="7726679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0536E-D325-5828-4C2E-561D49017AB4}"/>
              </a:ext>
            </a:extLst>
          </p:cNvPr>
          <p:cNvSpPr/>
          <p:nvPr/>
        </p:nvSpPr>
        <p:spPr>
          <a:xfrm>
            <a:off x="548640" y="8686800"/>
            <a:ext cx="10972800" cy="5486398"/>
          </a:xfrm>
          <a:prstGeom prst="rect">
            <a:avLst/>
          </a:prstGeom>
          <a:gradFill flip="none" rotWithShape="1">
            <a:gsLst>
              <a:gs pos="0">
                <a:srgbClr val="8B0025">
                  <a:tint val="66000"/>
                  <a:satMod val="160000"/>
                  <a:alpha val="50000"/>
                </a:srgbClr>
              </a:gs>
              <a:gs pos="50000">
                <a:srgbClr val="8B0025">
                  <a:tint val="44500"/>
                  <a:satMod val="160000"/>
                  <a:alpha val="40000"/>
                </a:srgbClr>
              </a:gs>
              <a:gs pos="100000">
                <a:srgbClr val="8B0025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8B0025"/>
                </a:solidFill>
                <a:effectLst/>
                <a:uLnTx/>
                <a:uFillTx/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Introduction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AC9535D-B667-5243-BB5D-DD95AC641069}"/>
              </a:ext>
            </a:extLst>
          </p:cNvPr>
          <p:cNvSpPr/>
          <p:nvPr/>
        </p:nvSpPr>
        <p:spPr>
          <a:xfrm>
            <a:off x="548640" y="9418320"/>
            <a:ext cx="10972800" cy="475487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D6450A-54C7-77A8-72DA-E0361BAADC7A}"/>
              </a:ext>
            </a:extLst>
          </p:cNvPr>
          <p:cNvSpPr/>
          <p:nvPr/>
        </p:nvSpPr>
        <p:spPr>
          <a:xfrm>
            <a:off x="548640" y="3657600"/>
            <a:ext cx="10972800" cy="4572000"/>
          </a:xfrm>
          <a:prstGeom prst="rect">
            <a:avLst/>
          </a:prstGeom>
          <a:gradFill>
            <a:gsLst>
              <a:gs pos="0">
                <a:srgbClr val="8B0025">
                  <a:tint val="66000"/>
                  <a:satMod val="160000"/>
                  <a:alpha val="50000"/>
                </a:srgbClr>
              </a:gs>
              <a:gs pos="50000">
                <a:srgbClr val="8B0025">
                  <a:tint val="44500"/>
                  <a:satMod val="160000"/>
                  <a:alpha val="40000"/>
                </a:srgbClr>
              </a:gs>
              <a:gs pos="100000">
                <a:srgbClr val="8B0025">
                  <a:tint val="23500"/>
                  <a:satMod val="160000"/>
                  <a:alpha val="0"/>
                </a:srgbClr>
              </a:gs>
            </a:gsLst>
            <a:lin ang="16200000" scaled="1"/>
          </a:gradFill>
          <a:ln w="19050">
            <a:solidFill>
              <a:srgbClr val="A30F3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8B0025"/>
                </a:solidFill>
                <a:effectLst/>
                <a:uLnTx/>
                <a:uFillTx/>
                <a:latin typeface="Inter Semi Bold" panose="02000703000000020004" pitchFamily="50" charset="0"/>
                <a:ea typeface="Inter Semi Bold" panose="02000703000000020004" pitchFamily="50" charset="0"/>
                <a:cs typeface="Inter Semi Bold" panose="02000703000000020004" pitchFamily="50" charset="0"/>
              </a:rPr>
              <a:t>Abstract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1C442DF-D836-C541-6FD3-371EBD2C5532}"/>
              </a:ext>
            </a:extLst>
          </p:cNvPr>
          <p:cNvSpPr/>
          <p:nvPr/>
        </p:nvSpPr>
        <p:spPr>
          <a:xfrm>
            <a:off x="548640" y="4389120"/>
            <a:ext cx="10972800" cy="3840478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r" panose="02000503000000020004" pitchFamily="50" charset="0"/>
                <a:ea typeface="Inter" panose="02000503000000020004" pitchFamily="50" charset="0"/>
                <a:cs typeface="Inter" panose="02000503000000020004" pitchFamily="50" charset="0"/>
              </a:rPr>
              <a:t>Text</a:t>
            </a:r>
          </a:p>
        </p:txBody>
      </p:sp>
      <p:pic>
        <p:nvPicPr>
          <p:cNvPr id="2" name="Picture 1" descr="A red and white letter with white zigzag lines on a black background&#10;&#10;Description automatically generated">
            <a:extLst>
              <a:ext uri="{FF2B5EF4-FFF2-40B4-BE49-F238E27FC236}">
                <a16:creationId xmlns:a16="http://schemas.microsoft.com/office/drawing/2014/main" id="{65BDAB3E-3A6E-BD22-A4FE-B7B8793CD1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7467599" cy="224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132</TotalTime>
  <Words>117</Words>
  <Application>Microsoft Office PowerPoint</Application>
  <PresentationFormat>Custom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Seymour</dc:creator>
  <cp:lastModifiedBy>Katie Seymour</cp:lastModifiedBy>
  <cp:revision>2</cp:revision>
  <dcterms:created xsi:type="dcterms:W3CDTF">2024-01-26T20:17:19Z</dcterms:created>
  <dcterms:modified xsi:type="dcterms:W3CDTF">2024-02-26T18:16:25Z</dcterms:modified>
</cp:coreProperties>
</file>