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4" r:id="rId9"/>
    <p:sldId id="261" r:id="rId10"/>
    <p:sldId id="262" r:id="rId11"/>
    <p:sldId id="265" r:id="rId12"/>
    <p:sldId id="263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zc0u9mDSjQIRuK+b4gzMcWMvd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customschemas.google.com/relationships/presentationmetadata" Target="metadata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3e69fc59a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g13e69fc59aa_0_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g13e69fc59aa_0_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9" name="Google Shape;149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Choose “Request an activity”</a:t>
            </a:r>
            <a:endParaRPr/>
          </a:p>
        </p:txBody>
      </p:sp>
      <p:sp>
        <p:nvSpPr>
          <p:cNvPr id="94" name="Google Shape;9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Choose “Add a new activity” &gt; “Event”</a:t>
            </a:r>
            <a:endParaRPr/>
          </a:p>
        </p:txBody>
      </p:sp>
      <p:sp>
        <p:nvSpPr>
          <p:cNvPr id="101" name="Google Shape;10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-give your activity a title (ex: ORGNAME General Body Meeting) and a brief description.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-you can add an incentive if you’d like (“free pizza”) but not required. </a:t>
            </a:r>
            <a:endParaRPr/>
          </a:p>
        </p:txBody>
      </p:sp>
      <p:sp>
        <p:nvSpPr>
          <p:cNvPr id="109" name="Google Shape;10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-for validation, choose YES for require smart code</a:t>
            </a:r>
            <a:endParaRPr/>
          </a:p>
        </p:txBody>
      </p:sp>
      <p:sp>
        <p:nvSpPr>
          <p:cNvPr id="122" name="Google Shape;12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-for validation, choose YES for require smart code</a:t>
            </a:r>
            <a:endParaRPr/>
          </a:p>
        </p:txBody>
      </p:sp>
      <p:sp>
        <p:nvSpPr>
          <p:cNvPr id="122" name="Google Shape;12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3258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Set the level and competency associated with the event</a:t>
            </a:r>
            <a:endParaRPr/>
          </a:p>
        </p:txBody>
      </p:sp>
      <p:sp>
        <p:nvSpPr>
          <p:cNvPr id="130" name="Google Shape;13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955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itable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title"/>
          </p:nvPr>
        </p:nvSpPr>
        <p:spPr>
          <a:xfrm>
            <a:off x="268598" y="1365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sldNum" idx="12"/>
          </p:nvPr>
        </p:nvSpPr>
        <p:spPr>
          <a:xfrm>
            <a:off x="7341079" y="6356350"/>
            <a:ext cx="40127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" name="Google Shape;20;p9" descr="A close up of a sig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84198" y="6171569"/>
            <a:ext cx="569602" cy="61730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9"/>
          <p:cNvSpPr txBox="1"/>
          <p:nvPr/>
        </p:nvSpPr>
        <p:spPr>
          <a:xfrm>
            <a:off x="4235570" y="6418053"/>
            <a:ext cx="304512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© 2019 Suitable. Confidential and Proprietary.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3e69fc59aa_0_11"/>
          <p:cNvSpPr txBox="1">
            <a:spLocks noGrp="1"/>
          </p:cNvSpPr>
          <p:nvPr>
            <p:ph type="title"/>
          </p:nvPr>
        </p:nvSpPr>
        <p:spPr>
          <a:xfrm>
            <a:off x="838200" y="1554817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sz="4800" dirty="0"/>
              <a:t>How to request an Event/</a:t>
            </a:r>
            <a:r>
              <a:rPr lang="en-US" sz="4800"/>
              <a:t>Task in </a:t>
            </a:r>
            <a:r>
              <a:rPr lang="en-US" sz="4800" dirty="0"/>
              <a:t>EDGE</a:t>
            </a:r>
            <a:endParaRPr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66131"/>
            <a:ext cx="12192000" cy="4419513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7"/>
          <p:cNvSpPr txBox="1">
            <a:spLocks noGrp="1"/>
          </p:cNvSpPr>
          <p:nvPr>
            <p:ph type="title"/>
          </p:nvPr>
        </p:nvSpPr>
        <p:spPr>
          <a:xfrm>
            <a:off x="565878" y="0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Preview and send for approval</a:t>
            </a:r>
            <a:endParaRPr/>
          </a:p>
        </p:txBody>
      </p:sp>
      <p:sp>
        <p:nvSpPr>
          <p:cNvPr id="153" name="Google Shape;153;p7"/>
          <p:cNvSpPr/>
          <p:nvPr/>
        </p:nvSpPr>
        <p:spPr>
          <a:xfrm>
            <a:off x="10998970" y="803979"/>
            <a:ext cx="451945" cy="66215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>
            <a:spLocks noGrp="1"/>
          </p:cNvSpPr>
          <p:nvPr>
            <p:ph type="title"/>
          </p:nvPr>
        </p:nvSpPr>
        <p:spPr>
          <a:xfrm>
            <a:off x="594360" y="0"/>
            <a:ext cx="10708465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Go to the Activities tab to Request an Activity</a:t>
            </a:r>
            <a:endParaRPr/>
          </a:p>
        </p:txBody>
      </p:sp>
      <p:pic>
        <p:nvPicPr>
          <p:cNvPr id="97" name="Google Shape;97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350" y="1062357"/>
            <a:ext cx="10555427" cy="50610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>
            <a:spLocks noGrp="1"/>
          </p:cNvSpPr>
          <p:nvPr>
            <p:ph type="title"/>
          </p:nvPr>
        </p:nvSpPr>
        <p:spPr>
          <a:xfrm>
            <a:off x="1006839" y="213064"/>
            <a:ext cx="10178322" cy="414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dirty="0"/>
              <a:t>Select Event or Task</a:t>
            </a:r>
            <a:endParaRPr dirty="0"/>
          </a:p>
        </p:txBody>
      </p:sp>
      <p:pic>
        <p:nvPicPr>
          <p:cNvPr id="104" name="Google Shape;10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79738"/>
            <a:ext cx="12192000" cy="3153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3"/>
          <p:cNvPicPr preferRelativeResize="0"/>
          <p:nvPr/>
        </p:nvPicPr>
        <p:blipFill rotWithShape="1">
          <a:blip r:embed="rId3">
            <a:alphaModFix/>
          </a:blip>
          <a:srcRect l="8054" t="5838"/>
          <a:stretch/>
        </p:blipFill>
        <p:spPr>
          <a:xfrm>
            <a:off x="955575" y="1426100"/>
            <a:ext cx="10620724" cy="529122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609075" y="163754"/>
            <a:ext cx="10973850" cy="908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dirty="0"/>
              <a:t>Enter the Title, Description, and any links needed for the Event or Task</a:t>
            </a:r>
            <a:endParaRPr dirty="0"/>
          </a:p>
        </p:txBody>
      </p:sp>
      <p:sp>
        <p:nvSpPr>
          <p:cNvPr id="113" name="Google Shape;113;p3"/>
          <p:cNvSpPr/>
          <p:nvPr/>
        </p:nvSpPr>
        <p:spPr>
          <a:xfrm>
            <a:off x="503609" y="2904335"/>
            <a:ext cx="803400" cy="26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(Required)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503609" y="3257126"/>
            <a:ext cx="803400" cy="26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(Required)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"/>
          <p:cNvSpPr/>
          <p:nvPr/>
        </p:nvSpPr>
        <p:spPr>
          <a:xfrm>
            <a:off x="540309" y="4414646"/>
            <a:ext cx="803400" cy="26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(Optional)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540309" y="5193379"/>
            <a:ext cx="803400" cy="26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(Optional)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3"/>
          <p:cNvSpPr/>
          <p:nvPr/>
        </p:nvSpPr>
        <p:spPr>
          <a:xfrm>
            <a:off x="3888506" y="5701215"/>
            <a:ext cx="7527300" cy="26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If this is event or task is associated with your club/organization, make sure to tag it here</a:t>
            </a:r>
            <a:r>
              <a:rPr lang="en-US" sz="1100" b="1" i="0" u="none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"/>
          <p:cNvSpPr/>
          <p:nvPr/>
        </p:nvSpPr>
        <p:spPr>
          <a:xfrm rot="5400000">
            <a:off x="3051056" y="5155910"/>
            <a:ext cx="222600" cy="14523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575" y="1382227"/>
            <a:ext cx="11330952" cy="36354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4"/>
          <p:cNvSpPr txBox="1">
            <a:spLocks noGrp="1"/>
          </p:cNvSpPr>
          <p:nvPr>
            <p:ph type="title"/>
          </p:nvPr>
        </p:nvSpPr>
        <p:spPr>
          <a:xfrm>
            <a:off x="1043460" y="219917"/>
            <a:ext cx="10105080" cy="889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dirty="0"/>
              <a:t>For Events</a:t>
            </a:r>
            <a:endParaRPr dirty="0"/>
          </a:p>
        </p:txBody>
      </p:sp>
      <p:sp>
        <p:nvSpPr>
          <p:cNvPr id="126" name="Google Shape;126;p4"/>
          <p:cNvSpPr/>
          <p:nvPr/>
        </p:nvSpPr>
        <p:spPr>
          <a:xfrm>
            <a:off x="3046676" y="3447050"/>
            <a:ext cx="5070000" cy="1323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Once your event is approved by an administrator, you will automatically be emailed a QR code to use at the event to take attendance. Once the event is over, you can request to be emailed an attendance report for your records. </a:t>
            </a:r>
            <a:endParaRPr sz="1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F6B8857F-DCB8-3A17-3F9D-8850B31FA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88990"/>
            <a:ext cx="12192000" cy="4480019"/>
          </a:xfrm>
          <a:prstGeom prst="rect">
            <a:avLst/>
          </a:prstGeom>
        </p:spPr>
      </p:pic>
      <p:sp>
        <p:nvSpPr>
          <p:cNvPr id="125" name="Google Shape;125;p4"/>
          <p:cNvSpPr txBox="1">
            <a:spLocks noGrp="1"/>
          </p:cNvSpPr>
          <p:nvPr>
            <p:ph type="title"/>
          </p:nvPr>
        </p:nvSpPr>
        <p:spPr>
          <a:xfrm>
            <a:off x="1043460" y="219917"/>
            <a:ext cx="10105080" cy="889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dirty="0"/>
              <a:t>For Tasks</a:t>
            </a:r>
            <a:endParaRPr dirty="0"/>
          </a:p>
        </p:txBody>
      </p:sp>
      <p:sp>
        <p:nvSpPr>
          <p:cNvPr id="126" name="Google Shape;126;p4"/>
          <p:cNvSpPr/>
          <p:nvPr/>
        </p:nvSpPr>
        <p:spPr>
          <a:xfrm>
            <a:off x="3170964" y="3428999"/>
            <a:ext cx="5070000" cy="15696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Written reflection</a:t>
            </a:r>
            <a:r>
              <a:rPr lang="en-US" sz="1600" b="1" i="0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 presents</a:t>
            </a:r>
            <a:r>
              <a:rPr lang="en-US" sz="1600" b="1" i="0" u="none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 students with a short word prompt to affirm what they learned as a result of their participation and completion of a particular experience.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US" sz="1600" b="1" dirty="0">
              <a:solidFill>
                <a:srgbClr val="C55A11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C55A11"/>
                </a:solidFill>
                <a:latin typeface="Calibri"/>
                <a:ea typeface="Arial"/>
                <a:cs typeface="Calibri"/>
                <a:sym typeface="Calibri"/>
              </a:rPr>
              <a:t>Portfolio submission</a:t>
            </a:r>
            <a:r>
              <a:rPr lang="en-US" sz="1600" b="1" i="0" strike="noStrike" cap="none" dirty="0">
                <a:solidFill>
                  <a:srgbClr val="C55A11"/>
                </a:solidFill>
                <a:latin typeface="Calibri"/>
                <a:ea typeface="Arial"/>
                <a:cs typeface="Calibri"/>
                <a:sym typeface="Calibri"/>
              </a:rPr>
              <a:t> prompt students to upload a file/document to satisfy the completion requirement.</a:t>
            </a:r>
            <a:endParaRPr sz="1900" b="0" i="0" u="sng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2621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1762224-DF6C-50F7-85A8-887C189D5A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873" b="8511"/>
          <a:stretch/>
        </p:blipFill>
        <p:spPr>
          <a:xfrm>
            <a:off x="0" y="731513"/>
            <a:ext cx="12192000" cy="5394974"/>
          </a:xfrm>
          <a:prstGeom prst="rect">
            <a:avLst/>
          </a:prstGeom>
        </p:spPr>
      </p:pic>
      <p:sp>
        <p:nvSpPr>
          <p:cNvPr id="133" name="Google Shape;133;p5"/>
          <p:cNvSpPr txBox="1">
            <a:spLocks noGrp="1"/>
          </p:cNvSpPr>
          <p:nvPr>
            <p:ph type="title"/>
          </p:nvPr>
        </p:nvSpPr>
        <p:spPr>
          <a:xfrm>
            <a:off x="1412282" y="219918"/>
            <a:ext cx="9367436" cy="435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dirty="0"/>
              <a:t>Select the level and competencies for your event </a:t>
            </a:r>
            <a:endParaRPr dirty="0"/>
          </a:p>
        </p:txBody>
      </p:sp>
      <p:sp>
        <p:nvSpPr>
          <p:cNvPr id="134" name="Google Shape;134;p5"/>
          <p:cNvSpPr/>
          <p:nvPr/>
        </p:nvSpPr>
        <p:spPr>
          <a:xfrm>
            <a:off x="6099450" y="2730250"/>
            <a:ext cx="5070000" cy="1196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1600"/>
              <a:buFont typeface="Calibri"/>
              <a:buChar char="●"/>
            </a:pPr>
            <a:r>
              <a:rPr lang="en-US" sz="1600" b="1" i="0" u="none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Level 1 is used for most events that provide exposure to a topic</a:t>
            </a:r>
            <a:endParaRPr sz="1600" b="1" i="0" u="none" strike="noStrike" cap="none" dirty="0">
              <a:solidFill>
                <a:srgbClr val="C55A1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1600"/>
              <a:buFont typeface="Calibri"/>
              <a:buChar char="●"/>
            </a:pPr>
            <a:r>
              <a:rPr lang="en-US" sz="1600" b="1" i="0" u="none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Level 2 is used if your event includes any hands-on activity and/or networking opportunities</a:t>
            </a:r>
            <a:endParaRPr sz="1600" b="1" i="0" u="none" strike="noStrike" cap="none" dirty="0">
              <a:solidFill>
                <a:srgbClr val="C55A1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/>
          <p:nvPr/>
        </p:nvSpPr>
        <p:spPr>
          <a:xfrm>
            <a:off x="8158049" y="4220700"/>
            <a:ext cx="3480575" cy="136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1600"/>
              <a:buFont typeface="Calibri"/>
              <a:buChar char="●"/>
            </a:pPr>
            <a:r>
              <a:rPr lang="en-US" sz="1600" b="1" i="0" u="none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Select the competency that most resonates with the content of your event, or what students will learn by attending</a:t>
            </a:r>
            <a:endParaRPr sz="1600" b="1" i="0" u="none" strike="noStrike" cap="none" dirty="0">
              <a:solidFill>
                <a:srgbClr val="C55A1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1600"/>
              <a:buFont typeface="Calibri"/>
              <a:buChar char="●"/>
            </a:pPr>
            <a:r>
              <a:rPr lang="en-US" sz="1600" b="1" i="0" u="none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Please select </a:t>
            </a:r>
            <a:r>
              <a:rPr lang="en-US" sz="1600" b="1" i="0" u="sng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ONLY 1 </a:t>
            </a:r>
            <a:r>
              <a:rPr lang="en-US" sz="1600" b="1" i="0" u="none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competency</a:t>
            </a:r>
            <a:endParaRPr sz="1600" b="1" i="0" u="none" strike="noStrike" cap="none" dirty="0">
              <a:solidFill>
                <a:srgbClr val="C55A1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 txBox="1">
            <a:spLocks noGrp="1"/>
          </p:cNvSpPr>
          <p:nvPr>
            <p:ph type="title"/>
          </p:nvPr>
        </p:nvSpPr>
        <p:spPr>
          <a:xfrm>
            <a:off x="575022" y="0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dirty="0"/>
              <a:t>For Events: Set the date, time and location of your event</a:t>
            </a:r>
            <a:endParaRPr dirty="0"/>
          </a:p>
        </p:txBody>
      </p:sp>
      <p:pic>
        <p:nvPicPr>
          <p:cNvPr id="142" name="Google Shape;14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200" y="1316900"/>
            <a:ext cx="12072125" cy="4491476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6"/>
          <p:cNvSpPr/>
          <p:nvPr/>
        </p:nvSpPr>
        <p:spPr>
          <a:xfrm>
            <a:off x="1948934" y="4306310"/>
            <a:ext cx="803400" cy="26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(Required)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6538434" y="3298210"/>
            <a:ext cx="803400" cy="26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(Required)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"/>
          <p:cNvSpPr/>
          <p:nvPr/>
        </p:nvSpPr>
        <p:spPr>
          <a:xfrm>
            <a:off x="2268159" y="3298210"/>
            <a:ext cx="803400" cy="26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(Required)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 txBox="1">
            <a:spLocks noGrp="1"/>
          </p:cNvSpPr>
          <p:nvPr>
            <p:ph type="title"/>
          </p:nvPr>
        </p:nvSpPr>
        <p:spPr>
          <a:xfrm>
            <a:off x="575022" y="0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dirty="0"/>
              <a:t>For Tasks: Date, Time, and location are all optional</a:t>
            </a:r>
            <a:endParaRPr dirty="0"/>
          </a:p>
        </p:txBody>
      </p:sp>
      <p:pic>
        <p:nvPicPr>
          <p:cNvPr id="142" name="Google Shape;14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200" y="1316900"/>
            <a:ext cx="12072125" cy="4491476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6"/>
          <p:cNvSpPr/>
          <p:nvPr/>
        </p:nvSpPr>
        <p:spPr>
          <a:xfrm>
            <a:off x="1948934" y="4306310"/>
            <a:ext cx="803400" cy="26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(Optional)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6538434" y="3298210"/>
            <a:ext cx="803400" cy="26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(Optional)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"/>
          <p:cNvSpPr/>
          <p:nvPr/>
        </p:nvSpPr>
        <p:spPr>
          <a:xfrm>
            <a:off x="2268159" y="3298210"/>
            <a:ext cx="803400" cy="26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(Optional)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4133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1C9307C7048F459884ADF7C1335D0C" ma:contentTypeVersion="16" ma:contentTypeDescription="Create a new document." ma:contentTypeScope="" ma:versionID="291e8bfe6d2c9bb9bcdfd0a136815e78">
  <xsd:schema xmlns:xsd="http://www.w3.org/2001/XMLSchema" xmlns:xs="http://www.w3.org/2001/XMLSchema" xmlns:p="http://schemas.microsoft.com/office/2006/metadata/properties" xmlns:ns2="c7c05729-c7b4-4b80-81a9-64dcc41dffb8" xmlns:ns3="00535900-9855-48eb-964d-2a7fb0967576" targetNamespace="http://schemas.microsoft.com/office/2006/metadata/properties" ma:root="true" ma:fieldsID="1dc99e260f60956804f7b6d9ed706e52" ns2:_="" ns3:_="">
    <xsd:import namespace="c7c05729-c7b4-4b80-81a9-64dcc41dffb8"/>
    <xsd:import namespace="00535900-9855-48eb-964d-2a7fb09675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c05729-c7b4-4b80-81a9-64dcc41dff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fd73a3d-4756-4a3f-aa93-4c7d32cd11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35900-9855-48eb-964d-2a7fb096757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6913721-60c7-4ae0-9687-13c088e82e8a}" ma:internalName="TaxCatchAll" ma:showField="CatchAllData" ma:web="00535900-9855-48eb-964d-2a7fb09675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239818-6950-4836-9645-92D97E8938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c05729-c7b4-4b80-81a9-64dcc41dffb8"/>
    <ds:schemaRef ds:uri="00535900-9855-48eb-964d-2a7fb09675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92083B-DB22-4C2B-AA4A-820313398F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364</Words>
  <Application>Microsoft Office PowerPoint</Application>
  <PresentationFormat>Widescreen</PresentationFormat>
  <Paragraphs>46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How to request an Event/Task in EDGE</vt:lpstr>
      <vt:lpstr>Go to the Activities tab to Request an Activity</vt:lpstr>
      <vt:lpstr>Select Event or Task</vt:lpstr>
      <vt:lpstr>Enter the Title, Description, and any links needed for the Event or Task</vt:lpstr>
      <vt:lpstr>For Events</vt:lpstr>
      <vt:lpstr>For Tasks</vt:lpstr>
      <vt:lpstr>Select the level and competencies for your event </vt:lpstr>
      <vt:lpstr>For Events: Set the date, time and location of your event</vt:lpstr>
      <vt:lpstr>For Tasks: Date, Time, and location are all optional</vt:lpstr>
      <vt:lpstr>Preview and send for approval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request your student organization event into CWU EDGE</dc:title>
  <dc:creator>Druga, Jessica</dc:creator>
  <cp:lastModifiedBy>CWU College of Business</cp:lastModifiedBy>
  <cp:revision>3</cp:revision>
  <dcterms:created xsi:type="dcterms:W3CDTF">2019-10-29T19:44:24Z</dcterms:created>
  <dcterms:modified xsi:type="dcterms:W3CDTF">2023-01-11T18:59:44Z</dcterms:modified>
</cp:coreProperties>
</file>