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4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ACEDB-E9E2-466B-AAD8-973DC31CDA67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A9E8D-F4AC-4EB7-902A-D31B0D576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6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4850" y="1154113"/>
            <a:ext cx="55403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4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55EC53-359B-4264-92CD-C7E5C890BE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0944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301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6AA7B-34C4-4EBB-F827-1B8584EB6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4C14E-F862-0B7F-11E5-B9D8548B1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16541-6147-084B-B00D-0CAA27A0A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5AF1F-8B1B-771C-6C9F-91DEA717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7E56F-FB1A-2692-C097-DFC4D652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57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2DFA6-2AE0-B21A-7806-C1F951712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91335-B6C4-0C52-1BF2-A98ACA199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97FCD-494E-BBAC-42BC-EEEFEA642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61712-D751-5AB5-498C-8E61C0FAC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0F7A5-47C9-A26B-7A59-74B218B2E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3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1B2987-86AC-6F26-4EEB-8D47628A7C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EC959-76F1-1FEB-4370-C301A4E2D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37840-3426-37AA-973C-4A3E65EB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17692-BC25-79EE-F09C-73E8A7819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F4810-335D-3328-6C8C-D4A3764B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9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underline and withou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5742" y="1388819"/>
            <a:ext cx="11123658" cy="455478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999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1pPr>
            <a:lvl2pPr>
              <a:defRPr sz="1799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2pPr>
            <a:lvl3pPr>
              <a:defRPr sz="16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3pPr>
            <a:lvl4pPr>
              <a:defRPr sz="14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4pPr>
            <a:lvl5pPr>
              <a:defRPr sz="1400">
                <a:solidFill>
                  <a:schemeClr val="tx1"/>
                </a:solidFill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CD9B54-58B2-1776-763C-5FB57CD944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740" y="432001"/>
            <a:ext cx="11123659" cy="506699"/>
          </a:xfrm>
          <a:prstGeom prst="rect">
            <a:avLst/>
          </a:prstGeom>
        </p:spPr>
        <p:txBody>
          <a:bodyPr/>
          <a:lstStyle>
            <a:lvl1pPr>
              <a:defRPr sz="3999">
                <a:solidFill>
                  <a:schemeClr val="tx1"/>
                </a:solidFill>
                <a:latin typeface="Inter Black" panose="02000503000000020004" pitchFamily="50" charset="0"/>
                <a:ea typeface="Inter Black" panose="02000503000000020004" pitchFamily="50" charset="0"/>
                <a:cs typeface="Inter Black" panose="02000503000000020004" pitchFamily="50" charset="0"/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E8B41-F61F-13F9-848E-E24EAF1218E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368345" y="6131063"/>
            <a:ext cx="436107" cy="432000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</a:defRPr>
            </a:lvl1pPr>
          </a:lstStyle>
          <a:p>
            <a:fld id="{19B51A1E-902D-48AF-9020-955120F399B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 with medium confidence">
            <a:extLst>
              <a:ext uri="{FF2B5EF4-FFF2-40B4-BE49-F238E27FC236}">
                <a16:creationId xmlns:a16="http://schemas.microsoft.com/office/drawing/2014/main" id="{1B4CDE7D-69F3-684A-254E-23EC12E3DB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7800" y="6094215"/>
            <a:ext cx="1550544" cy="516848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9702D8E9-612A-1927-369E-067E7110B3D5}"/>
              </a:ext>
            </a:extLst>
          </p:cNvPr>
          <p:cNvSpPr/>
          <p:nvPr userDrawn="1"/>
        </p:nvSpPr>
        <p:spPr>
          <a:xfrm rot="10800000">
            <a:off x="585741" y="1066805"/>
            <a:ext cx="1378414" cy="175775"/>
          </a:xfrm>
          <a:prstGeom prst="parallelogram">
            <a:avLst>
              <a:gd name="adj" fmla="val 6204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99">
                <a:latin typeface="Inter Semi Bold" panose="02000503000000020004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06604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1FCAC-F1DA-3E0D-9AEC-DF36E8276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D5754-B477-3380-7D92-D54ECF3C5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FE055-C2DF-7528-4A3B-328E4F1D5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6608C-DF46-91AD-8224-DBCBA9AB3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40004-E04F-E2A3-E692-E58FCDE70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4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6ED3D-E47E-B4D9-BF56-00F5FA72C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C21CD-6A35-29AD-23D3-6145C53A5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AC7D3-7764-9B54-A9EB-5A0CE5F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99FEA-E7F8-F339-2C1F-07BF70399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20659-02FF-1A03-A2D8-F36FF348F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DA7B3-3D47-67A9-DE4E-810AD6F2B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897CB-3D68-8394-BC78-09F050D604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30F99-232F-E4DC-73CC-DAADDAD40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FD47E-8D91-E22C-4324-70CAEB4A7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9E6A5-E966-79BE-9DBE-66C973EA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A0388-AF52-C07E-D226-EBBE184F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5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4EB2-4FF4-1992-7062-1AC5E8570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A0C40-65CC-0557-2F5C-9F8F981B3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FF175-E43F-2F65-96A0-CB601D66C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8C4E31-DCA5-DB77-1AA4-9502A6137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C4F2B0-27E2-76A7-74DD-2830F5ABB3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EF62EF-594D-810B-6A7F-36E8AFE7E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12BFE9-C9F6-8379-BC01-486844790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1AD9A8-6177-9EBE-21BC-1AE0F0754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0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EFFC4-4AEB-2A46-A41E-BFE04D4F6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48751-3917-02ED-F214-EBF7A0FEC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052D6-2103-2A31-E2E8-67FD0B44B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9DE9CA-D068-AD9D-A619-4DF04A9D6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3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B3B2D-5D2F-F16D-4F53-803F3EF18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196838-859F-B8ED-2727-8082D8A86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0DEAC-D5CF-A571-E95E-EC15DDA53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4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7F099-9C07-F6B3-1820-533D21822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97936-5CEA-4E14-F15E-0BEA8F27E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E0442-BEF9-5A0D-35DE-12BD1F2C1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4CAA8-0842-4D62-9816-24920CA28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CD4E3-50D3-6280-879C-316DB8FC2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E225C-613A-F8DF-99B3-8F48690CE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6295-D980-ADF6-2FD3-20E4FBE73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54A52-02BA-79BC-A56C-4D2F5799E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36F7A-06C4-349C-7F76-C25A1F3C6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89839-EE33-68C1-5326-42DA1782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25A84-6890-1905-028E-9E1DADA6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11F0A-A6BF-FC8B-48D6-C1F4D2A6D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58E94C-AE38-3AC6-1311-536353049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78E8D-2961-6E35-85F2-8D7243A71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2B01B-FFA3-A939-35EE-BCE074DE4A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C45D7-DF58-406C-AD99-3884CE6F90B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151A8-76FF-4CDB-9955-2872B8B80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2730B-52AE-3F6B-5815-8DF00E075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B4B8B2-69B8-428A-8189-3C90D0518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5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wu.edu/academics/engineering/bas-in-professional-studies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E2AA59-400A-0D2E-E059-112461FF32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9696" y="1431239"/>
            <a:ext cx="6395593" cy="1937345"/>
          </a:xfrm>
        </p:spPr>
        <p:txBody>
          <a:bodyPr>
            <a:normAutofit/>
          </a:bodyPr>
          <a:lstStyle/>
          <a:p>
            <a:r>
              <a:rPr lang="en-US" sz="1799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Bachelor of Applied Science (BAS) in Professional Studies is a </a:t>
            </a:r>
            <a:r>
              <a:rPr lang="en-US" sz="1799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degree completion</a:t>
            </a:r>
            <a:r>
              <a:rPr lang="en-US" sz="1799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that is designed for students who have started but not completed a four-year undergraduate degree. With multiple concentrations and a structure that supports adult learners, the program helps individuals advance their careers without disrupting their personal or professional life.</a:t>
            </a:r>
            <a:endParaRPr lang="en-US" sz="1799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0EC7B4-9430-0C41-4424-8CB39C864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92" y="235244"/>
            <a:ext cx="11120762" cy="506567"/>
          </a:xfrm>
        </p:spPr>
        <p:txBody>
          <a:bodyPr/>
          <a:lstStyle/>
          <a:p>
            <a:r>
              <a:rPr lang="en-US" sz="2799" dirty="0"/>
              <a:t>Bachelor of Applied Science in Professional Studies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1FB1DBA-EEBF-204A-7101-6063340C9F48}"/>
              </a:ext>
            </a:extLst>
          </p:cNvPr>
          <p:cNvSpPr/>
          <p:nvPr/>
        </p:nvSpPr>
        <p:spPr>
          <a:xfrm>
            <a:off x="8569552" y="2420779"/>
            <a:ext cx="1487119" cy="148711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70467496-7198-1038-0E6C-1A48A78C23DE}"/>
              </a:ext>
            </a:extLst>
          </p:cNvPr>
          <p:cNvSpPr/>
          <p:nvPr/>
        </p:nvSpPr>
        <p:spPr>
          <a:xfrm>
            <a:off x="8737992" y="981141"/>
            <a:ext cx="1147237" cy="11472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5A462E6-A0D8-9107-E188-7FCFA94778E0}"/>
              </a:ext>
            </a:extLst>
          </p:cNvPr>
          <p:cNvSpPr/>
          <p:nvPr/>
        </p:nvSpPr>
        <p:spPr>
          <a:xfrm>
            <a:off x="8737992" y="4208459"/>
            <a:ext cx="1147237" cy="11472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82FCF42-A4E0-6531-F027-71171FFD41A4}"/>
              </a:ext>
            </a:extLst>
          </p:cNvPr>
          <p:cNvSpPr/>
          <p:nvPr/>
        </p:nvSpPr>
        <p:spPr>
          <a:xfrm rot="5400000">
            <a:off x="10383247" y="2626395"/>
            <a:ext cx="1147237" cy="11472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7A4AE56-6E32-3437-56CC-EC015FD60FE2}"/>
              </a:ext>
            </a:extLst>
          </p:cNvPr>
          <p:cNvSpPr/>
          <p:nvPr/>
        </p:nvSpPr>
        <p:spPr>
          <a:xfrm rot="5400000">
            <a:off x="7092736" y="2626395"/>
            <a:ext cx="1147237" cy="114723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D6DBC6B-823A-0BCD-67C2-F6241BFB2A55}"/>
              </a:ext>
            </a:extLst>
          </p:cNvPr>
          <p:cNvSpPr/>
          <p:nvPr/>
        </p:nvSpPr>
        <p:spPr>
          <a:xfrm>
            <a:off x="8554796" y="2786078"/>
            <a:ext cx="1490125" cy="738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 dirty="0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BAS in Professional Studies</a:t>
            </a:r>
            <a:endParaRPr lang="en-US" sz="2199" b="1" dirty="0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9CCC54D-A4ED-04F7-EB61-70BA09A88EFE}"/>
              </a:ext>
            </a:extLst>
          </p:cNvPr>
          <p:cNvSpPr/>
          <p:nvPr/>
        </p:nvSpPr>
        <p:spPr>
          <a:xfrm>
            <a:off x="8569552" y="1380070"/>
            <a:ext cx="1490125" cy="307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 dirty="0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Accelerated</a:t>
            </a:r>
            <a:endParaRPr lang="en-US" sz="2199" b="1" dirty="0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3076DD2-9FDC-406D-C56B-820CEF3C2E0E}"/>
              </a:ext>
            </a:extLst>
          </p:cNvPr>
          <p:cNvSpPr/>
          <p:nvPr/>
        </p:nvSpPr>
        <p:spPr>
          <a:xfrm>
            <a:off x="6902664" y="2941420"/>
            <a:ext cx="1490125" cy="52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Adult</a:t>
            </a:r>
          </a:p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Learners</a:t>
            </a:r>
            <a:endParaRPr lang="en-US" sz="2199" b="1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A5C791A-A159-A12B-EF70-434E416A34D4}"/>
              </a:ext>
            </a:extLst>
          </p:cNvPr>
          <p:cNvSpPr/>
          <p:nvPr/>
        </p:nvSpPr>
        <p:spPr>
          <a:xfrm>
            <a:off x="8585668" y="4522573"/>
            <a:ext cx="1490125" cy="52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 dirty="0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Transfer credits</a:t>
            </a:r>
            <a:endParaRPr lang="en-US" sz="2199" b="1" dirty="0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D47CDE6-6C39-79E6-5E65-DF5CD6B3FF6C}"/>
              </a:ext>
            </a:extLst>
          </p:cNvPr>
          <p:cNvSpPr/>
          <p:nvPr/>
        </p:nvSpPr>
        <p:spPr>
          <a:xfrm>
            <a:off x="9843490" y="1512630"/>
            <a:ext cx="1147237" cy="1147237"/>
          </a:xfrm>
          <a:prstGeom prst="ellipse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EA48251-212E-9789-25A4-5E67B60A2F58}"/>
              </a:ext>
            </a:extLst>
          </p:cNvPr>
          <p:cNvSpPr/>
          <p:nvPr/>
        </p:nvSpPr>
        <p:spPr>
          <a:xfrm>
            <a:off x="9693185" y="1850626"/>
            <a:ext cx="1490125" cy="52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Flexible</a:t>
            </a:r>
          </a:p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pace</a:t>
            </a:r>
            <a:endParaRPr lang="en-US" sz="2199" b="1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5D8AD1F-ACFF-6674-967B-424871150F74}"/>
              </a:ext>
            </a:extLst>
          </p:cNvPr>
          <p:cNvSpPr/>
          <p:nvPr/>
        </p:nvSpPr>
        <p:spPr>
          <a:xfrm>
            <a:off x="9843490" y="3723626"/>
            <a:ext cx="1147237" cy="1147237"/>
          </a:xfrm>
          <a:prstGeom prst="ellipse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5EFE05D-23DD-2D24-1BE0-C5B56BB8FEB9}"/>
              </a:ext>
            </a:extLst>
          </p:cNvPr>
          <p:cNvSpPr/>
          <p:nvPr/>
        </p:nvSpPr>
        <p:spPr>
          <a:xfrm>
            <a:off x="9672046" y="4018695"/>
            <a:ext cx="1490125" cy="52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Stackable</a:t>
            </a:r>
          </a:p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Credentials</a:t>
            </a:r>
            <a:endParaRPr lang="en-US" sz="2199" b="1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D5B0F7F-B70B-05D4-3D41-85B9A427DBAD}"/>
              </a:ext>
            </a:extLst>
          </p:cNvPr>
          <p:cNvSpPr/>
          <p:nvPr/>
        </p:nvSpPr>
        <p:spPr>
          <a:xfrm>
            <a:off x="7579345" y="3723626"/>
            <a:ext cx="1147237" cy="1147237"/>
          </a:xfrm>
          <a:prstGeom prst="ellipse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D758C18-566D-8152-FD22-4B7E9AC64BEA}"/>
              </a:ext>
            </a:extLst>
          </p:cNvPr>
          <p:cNvSpPr/>
          <p:nvPr/>
        </p:nvSpPr>
        <p:spPr>
          <a:xfrm>
            <a:off x="7408941" y="4150933"/>
            <a:ext cx="1490125" cy="307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 dirty="0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Personalize</a:t>
            </a:r>
            <a:endParaRPr lang="en-US" sz="2199" b="1" dirty="0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437BCE3-E56E-708F-49B8-CA04ACEA3E56}"/>
              </a:ext>
            </a:extLst>
          </p:cNvPr>
          <p:cNvSpPr/>
          <p:nvPr/>
        </p:nvSpPr>
        <p:spPr>
          <a:xfrm>
            <a:off x="7579345" y="1502000"/>
            <a:ext cx="1147237" cy="1147237"/>
          </a:xfrm>
          <a:prstGeom prst="ellipse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US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F610828-2A5E-EAC5-13B3-78E501201014}"/>
              </a:ext>
            </a:extLst>
          </p:cNvPr>
          <p:cNvSpPr/>
          <p:nvPr/>
        </p:nvSpPr>
        <p:spPr>
          <a:xfrm>
            <a:off x="7407901" y="1904764"/>
            <a:ext cx="1490125" cy="307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Online</a:t>
            </a:r>
            <a:endParaRPr lang="en-US" sz="2199" b="1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52" name="Down Arrow 66">
            <a:extLst>
              <a:ext uri="{FF2B5EF4-FFF2-40B4-BE49-F238E27FC236}">
                <a16:creationId xmlns:a16="http://schemas.microsoft.com/office/drawing/2014/main" id="{43414A0F-9C81-5254-2E56-B1CC1DDF1722}"/>
              </a:ext>
            </a:extLst>
          </p:cNvPr>
          <p:cNvSpPr/>
          <p:nvPr/>
        </p:nvSpPr>
        <p:spPr>
          <a:xfrm rot="10800000">
            <a:off x="9185437" y="2171407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3" name="Down Arrow 67">
            <a:extLst>
              <a:ext uri="{FF2B5EF4-FFF2-40B4-BE49-F238E27FC236}">
                <a16:creationId xmlns:a16="http://schemas.microsoft.com/office/drawing/2014/main" id="{6275DF4D-AEA4-FFF2-5457-72D88EE84912}"/>
              </a:ext>
            </a:extLst>
          </p:cNvPr>
          <p:cNvSpPr/>
          <p:nvPr/>
        </p:nvSpPr>
        <p:spPr>
          <a:xfrm>
            <a:off x="9185437" y="3773631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4" name="Down Arrow 68">
            <a:extLst>
              <a:ext uri="{FF2B5EF4-FFF2-40B4-BE49-F238E27FC236}">
                <a16:creationId xmlns:a16="http://schemas.microsoft.com/office/drawing/2014/main" id="{C1DF0BEA-B4DD-5A5D-B9D8-8F8C1CF73E48}"/>
              </a:ext>
            </a:extLst>
          </p:cNvPr>
          <p:cNvSpPr/>
          <p:nvPr/>
        </p:nvSpPr>
        <p:spPr>
          <a:xfrm rot="8100000">
            <a:off x="8611157" y="2444873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5" name="Down Arrow 69">
            <a:extLst>
              <a:ext uri="{FF2B5EF4-FFF2-40B4-BE49-F238E27FC236}">
                <a16:creationId xmlns:a16="http://schemas.microsoft.com/office/drawing/2014/main" id="{5E6B9047-9252-6F4A-9EE9-B5304638A9C7}"/>
              </a:ext>
            </a:extLst>
          </p:cNvPr>
          <p:cNvSpPr/>
          <p:nvPr/>
        </p:nvSpPr>
        <p:spPr>
          <a:xfrm rot="12914914">
            <a:off x="9751670" y="2443977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6" name="Down Arrow 70">
            <a:extLst>
              <a:ext uri="{FF2B5EF4-FFF2-40B4-BE49-F238E27FC236}">
                <a16:creationId xmlns:a16="http://schemas.microsoft.com/office/drawing/2014/main" id="{2A1499E1-F5E9-B585-E87D-3BC2F6501FBB}"/>
              </a:ext>
            </a:extLst>
          </p:cNvPr>
          <p:cNvSpPr/>
          <p:nvPr/>
        </p:nvSpPr>
        <p:spPr>
          <a:xfrm rot="2676336">
            <a:off x="8598300" y="3445432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7" name="Down Arrow 71">
            <a:extLst>
              <a:ext uri="{FF2B5EF4-FFF2-40B4-BE49-F238E27FC236}">
                <a16:creationId xmlns:a16="http://schemas.microsoft.com/office/drawing/2014/main" id="{4CA835DF-38DA-16D6-8D32-27DBA4DD51B6}"/>
              </a:ext>
            </a:extLst>
          </p:cNvPr>
          <p:cNvSpPr/>
          <p:nvPr/>
        </p:nvSpPr>
        <p:spPr>
          <a:xfrm rot="5400000">
            <a:off x="8378779" y="2934565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8" name="Down Arrow 72">
            <a:extLst>
              <a:ext uri="{FF2B5EF4-FFF2-40B4-BE49-F238E27FC236}">
                <a16:creationId xmlns:a16="http://schemas.microsoft.com/office/drawing/2014/main" id="{AA56AA76-411E-A702-6471-31193D209BCE}"/>
              </a:ext>
            </a:extLst>
          </p:cNvPr>
          <p:cNvSpPr/>
          <p:nvPr/>
        </p:nvSpPr>
        <p:spPr>
          <a:xfrm rot="16200000">
            <a:off x="10005136" y="2945194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59" name="Down Arrow 73">
            <a:extLst>
              <a:ext uri="{FF2B5EF4-FFF2-40B4-BE49-F238E27FC236}">
                <a16:creationId xmlns:a16="http://schemas.microsoft.com/office/drawing/2014/main" id="{96A4AE2B-7BA3-C731-F1C1-E7F3C87B863D}"/>
              </a:ext>
            </a:extLst>
          </p:cNvPr>
          <p:cNvSpPr/>
          <p:nvPr/>
        </p:nvSpPr>
        <p:spPr>
          <a:xfrm rot="18900000">
            <a:off x="9754915" y="3507886"/>
            <a:ext cx="217401" cy="4389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48"/>
            <a:endParaRPr lang="en-SV" sz="900">
              <a:solidFill>
                <a:srgbClr val="FEFFFF"/>
              </a:solidFill>
              <a:latin typeface="Lato Light" panose="020F0302020204030203" pitchFamily="34" charset="77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1932DDC-C996-2698-F440-A2F2F94D9966}"/>
              </a:ext>
            </a:extLst>
          </p:cNvPr>
          <p:cNvSpPr/>
          <p:nvPr/>
        </p:nvSpPr>
        <p:spPr>
          <a:xfrm>
            <a:off x="10217814" y="2802946"/>
            <a:ext cx="1490125" cy="1076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Academic</a:t>
            </a:r>
          </a:p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Crs for Prior</a:t>
            </a:r>
          </a:p>
          <a:p>
            <a:pPr algn="ctr" defTabSz="609448"/>
            <a:r>
              <a:rPr lang="en-US" sz="1400" b="1">
                <a:solidFill>
                  <a:srgbClr val="FEFFFF"/>
                </a:solidFill>
                <a:latin typeface="Poppins" pitchFamily="2" charset="77"/>
                <a:ea typeface="Roboto Medium" panose="02000000000000000000" pitchFamily="2" charset="0"/>
                <a:cs typeface="Montserrat" charset="0"/>
              </a:rPr>
              <a:t>Learning</a:t>
            </a:r>
          </a:p>
          <a:p>
            <a:pPr algn="ctr" defTabSz="609448"/>
            <a:endParaRPr lang="en-US" sz="2199" b="1">
              <a:solidFill>
                <a:srgbClr val="FEFFFF"/>
              </a:solidFill>
              <a:latin typeface="Poppins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F143F8-780F-528F-A4A0-DD6DB3199CC1}"/>
              </a:ext>
            </a:extLst>
          </p:cNvPr>
          <p:cNvSpPr txBox="1"/>
          <p:nvPr/>
        </p:nvSpPr>
        <p:spPr>
          <a:xfrm>
            <a:off x="2528703" y="3273347"/>
            <a:ext cx="36531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 in Professional Studies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Specializations: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Occupational Safety and Health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and Insurance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F1608A-AAF9-9987-8D2A-F9CCB76A3348}"/>
              </a:ext>
            </a:extLst>
          </p:cNvPr>
          <p:cNvSpPr txBox="1"/>
          <p:nvPr/>
        </p:nvSpPr>
        <p:spPr>
          <a:xfrm>
            <a:off x="249696" y="6253424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Professional Studies | Central Washington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573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F9BDC201D6F446B92C3D5D4F5EBD64" ma:contentTypeVersion="16" ma:contentTypeDescription="Create a new document." ma:contentTypeScope="" ma:versionID="474fc781642982c21cd23b40de66ef22">
  <xsd:schema xmlns:xsd="http://www.w3.org/2001/XMLSchema" xmlns:xs="http://www.w3.org/2001/XMLSchema" xmlns:p="http://schemas.microsoft.com/office/2006/metadata/properties" xmlns:ns2="6eb42274-b546-49e3-870e-7b3231d23b0f" xmlns:ns3="ffe7401e-694f-4878-9356-e50d8862b80e" targetNamespace="http://schemas.microsoft.com/office/2006/metadata/properties" ma:root="true" ma:fieldsID="46842e9455ec185f7d44e56af6eeafba" ns2:_="" ns3:_="">
    <xsd:import namespace="6eb42274-b546-49e3-870e-7b3231d23b0f"/>
    <xsd:import namespace="ffe7401e-694f-4878-9356-e50d8862b8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42274-b546-49e3-870e-7b3231d23b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fd73a3d-4756-4a3f-aa93-4c7d32cd1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7401e-694f-4878-9356-e50d8862b80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5da16c9-f75b-4bee-a80d-c295a9d75197}" ma:internalName="TaxCatchAll" ma:showField="CatchAllData" ma:web="ffe7401e-694f-4878-9356-e50d8862b8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7401e-694f-4878-9356-e50d8862b80e" xsi:nil="true"/>
    <lcf76f155ced4ddcb4097134ff3c332f xmlns="6eb42274-b546-49e3-870e-7b3231d23b0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F5EBE69-498A-4DC2-99DF-A9AD99BFAA15}"/>
</file>

<file path=customXml/itemProps2.xml><?xml version="1.0" encoding="utf-8"?>
<ds:datastoreItem xmlns:ds="http://schemas.openxmlformats.org/officeDocument/2006/customXml" ds:itemID="{2E2A557B-7EFC-4D3D-A036-6343CEA91B9A}"/>
</file>

<file path=customXml/itemProps3.xml><?xml version="1.0" encoding="utf-8"?>
<ds:datastoreItem xmlns:ds="http://schemas.openxmlformats.org/officeDocument/2006/customXml" ds:itemID="{793654A5-D8DA-49CC-AE18-C3653C615B11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111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Inter Black</vt:lpstr>
      <vt:lpstr>Inter Medium</vt:lpstr>
      <vt:lpstr>Inter Semi Bold</vt:lpstr>
      <vt:lpstr>Lato Light</vt:lpstr>
      <vt:lpstr>Poppins</vt:lpstr>
      <vt:lpstr>Office Theme</vt:lpstr>
      <vt:lpstr>Bachelor of Applied Science in Professional Studies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 Lyman</dc:creator>
  <cp:lastModifiedBy>Greg Lyman</cp:lastModifiedBy>
  <cp:revision>6</cp:revision>
  <dcterms:created xsi:type="dcterms:W3CDTF">2026-03-03T19:04:37Z</dcterms:created>
  <dcterms:modified xsi:type="dcterms:W3CDTF">2026-03-03T19:24:00Z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0x01010068F9BDC201D6F446B92C3D5D4F5EBD64</vt:lpwstr>
  </property>
</Properties>
</file>